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4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2B2A"/>
    <a:srgbClr val="2C2A29"/>
    <a:srgbClr val="CC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>
        <p:scale>
          <a:sx n="120" d="100"/>
          <a:sy n="120" d="100"/>
        </p:scale>
        <p:origin x="-78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9E149-745F-438F-8D2A-C430B7280EAF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F0183A-2E18-44C4-817A-53869DD15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185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F0183A-2E18-44C4-817A-53869DD155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44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69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524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4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62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32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15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4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69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25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6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4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69167-E461-4381-9240-970E2CC00FAD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2ADEC-0DB1-46BD-828D-3EDB81F1E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47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dns.com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ansomfree.cybereason.com/" TargetMode="External"/><Relationship Id="rId4" Type="http://schemas.openxmlformats.org/officeDocument/2006/relationships/hyperlink" Target="http://www.immunet.com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4599" y="2093975"/>
            <a:ext cx="9144000" cy="1335024"/>
          </a:xfrm>
        </p:spPr>
        <p:txBody>
          <a:bodyPr/>
          <a:lstStyle/>
          <a:p>
            <a:r>
              <a:rPr lang="en-US" b="1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Protecting Yourself</a:t>
            </a:r>
            <a:endParaRPr lang="en-US" dirty="0">
              <a:solidFill>
                <a:srgbClr val="A72B2A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3" y="-3"/>
            <a:ext cx="12192000" cy="6858002"/>
            <a:chOff x="-3" y="-3"/>
            <a:chExt cx="12192000" cy="6858002"/>
          </a:xfrm>
        </p:grpSpPr>
        <p:sp>
          <p:nvSpPr>
            <p:cNvPr id="5" name="Flowchart: Manual Input 4"/>
            <p:cNvSpPr/>
            <p:nvPr/>
          </p:nvSpPr>
          <p:spPr>
            <a:xfrm rot="5400000" flipH="1">
              <a:off x="-2478024" y="2478023"/>
              <a:ext cx="6858000" cy="1901952"/>
            </a:xfrm>
            <a:prstGeom prst="flowChartManualInput">
              <a:avLst/>
            </a:prstGeom>
            <a:solidFill>
              <a:srgbClr val="A72B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Flowchart: Manual Input 3"/>
            <p:cNvSpPr/>
            <p:nvPr/>
          </p:nvSpPr>
          <p:spPr>
            <a:xfrm rot="10800000">
              <a:off x="-3" y="-3"/>
              <a:ext cx="12192000" cy="1389888"/>
            </a:xfrm>
            <a:prstGeom prst="flowChartManualInput">
              <a:avLst/>
            </a:prstGeom>
            <a:solidFill>
              <a:srgbClr val="CC8A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0800000">
              <a:off x="-2" y="-2"/>
              <a:ext cx="2249426" cy="1993394"/>
            </a:xfrm>
            <a:prstGeom prst="flowChartManualInput">
              <a:avLst/>
            </a:prstGeom>
            <a:solidFill>
              <a:srgbClr val="2C2A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626" y="5431536"/>
            <a:ext cx="3692581" cy="106669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072932" y="3438142"/>
            <a:ext cx="580805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rgbClr val="2C2A29"/>
                </a:solidFill>
                <a:latin typeface="Arial Black" panose="020B0A04020102020204" pitchFamily="34" charset="0"/>
              </a:rPr>
              <a:t>How to be Cyber-Safe at home</a:t>
            </a:r>
            <a:endParaRPr lang="en-US" sz="2600" dirty="0">
              <a:solidFill>
                <a:srgbClr val="2C2A29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1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A72B2A"/>
                </a:solidFill>
                <a:latin typeface="Arial Black" panose="020B0A04020102020204" pitchFamily="34" charset="0"/>
              </a:rPr>
              <a:t>OMG you’ve been breached!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-2" y="-2"/>
            <a:ext cx="12192002" cy="6858001"/>
            <a:chOff x="-2" y="-2"/>
            <a:chExt cx="12192002" cy="6858001"/>
          </a:xfrm>
        </p:grpSpPr>
        <p:sp>
          <p:nvSpPr>
            <p:cNvPr id="5" name="Flowchart: Manual Input 4"/>
            <p:cNvSpPr/>
            <p:nvPr/>
          </p:nvSpPr>
          <p:spPr>
            <a:xfrm rot="10800000">
              <a:off x="0" y="0"/>
              <a:ext cx="12192000" cy="230188"/>
            </a:xfrm>
            <a:prstGeom prst="flowChartManualInput">
              <a:avLst/>
            </a:prstGeom>
            <a:solidFill>
              <a:srgbClr val="CC8A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Manual Input 6"/>
            <p:cNvSpPr/>
            <p:nvPr/>
          </p:nvSpPr>
          <p:spPr>
            <a:xfrm rot="5400000" flipH="1">
              <a:off x="-3246120" y="3246119"/>
              <a:ext cx="6858000" cy="365760"/>
            </a:xfrm>
            <a:prstGeom prst="flowChartManualInput">
              <a:avLst/>
            </a:prstGeom>
            <a:solidFill>
              <a:srgbClr val="A72B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lowchart: Manual Input 7"/>
            <p:cNvSpPr/>
            <p:nvPr/>
          </p:nvSpPr>
          <p:spPr>
            <a:xfrm rot="10800000">
              <a:off x="-2" y="-2"/>
              <a:ext cx="365762" cy="365127"/>
            </a:xfrm>
            <a:prstGeom prst="flowChartManualInput">
              <a:avLst/>
            </a:prstGeom>
            <a:solidFill>
              <a:srgbClr val="2C2A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580" y="2243987"/>
            <a:ext cx="5768840" cy="23700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" y="1641074"/>
            <a:ext cx="6584251" cy="190516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772" y="4171242"/>
            <a:ext cx="6012701" cy="213378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870" y="1279973"/>
            <a:ext cx="6469941" cy="192802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712" y="2896693"/>
            <a:ext cx="8916173" cy="406181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725" y="4171242"/>
            <a:ext cx="5715495" cy="290347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712" y="3742586"/>
            <a:ext cx="7285351" cy="206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70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12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750"/>
                            </p:stCondLst>
                            <p:childTnLst>
                              <p:par>
                                <p:cTn id="32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250"/>
                            </p:stCondLst>
                            <p:childTnLst>
                              <p:par>
                                <p:cTn id="37" presetID="2" presetClass="entr" presetSubtype="6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Methods of Entry - Phishing</a:t>
            </a:r>
            <a:endParaRPr lang="en-US" b="1" dirty="0">
              <a:latin typeface="Arial Black" panose="020B0A040201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2" y="-2"/>
            <a:ext cx="12192002" cy="6858001"/>
            <a:chOff x="-2" y="-2"/>
            <a:chExt cx="12192002" cy="6858001"/>
          </a:xfrm>
        </p:grpSpPr>
        <p:sp>
          <p:nvSpPr>
            <p:cNvPr id="5" name="Flowchart: Manual Input 4"/>
            <p:cNvSpPr/>
            <p:nvPr/>
          </p:nvSpPr>
          <p:spPr>
            <a:xfrm rot="10800000">
              <a:off x="0" y="0"/>
              <a:ext cx="12192000" cy="230188"/>
            </a:xfrm>
            <a:prstGeom prst="flowChartManualInput">
              <a:avLst/>
            </a:prstGeom>
            <a:solidFill>
              <a:srgbClr val="CC8A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Manual Input 5"/>
            <p:cNvSpPr/>
            <p:nvPr/>
          </p:nvSpPr>
          <p:spPr>
            <a:xfrm rot="5400000" flipH="1">
              <a:off x="-3246120" y="3246119"/>
              <a:ext cx="6858000" cy="365760"/>
            </a:xfrm>
            <a:prstGeom prst="flowChartManualInput">
              <a:avLst/>
            </a:prstGeom>
            <a:solidFill>
              <a:srgbClr val="A72B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Manual Input 6"/>
            <p:cNvSpPr/>
            <p:nvPr/>
          </p:nvSpPr>
          <p:spPr>
            <a:xfrm rot="10800000">
              <a:off x="-2" y="-2"/>
              <a:ext cx="365762" cy="365127"/>
            </a:xfrm>
            <a:prstGeom prst="flowChartManualInput">
              <a:avLst/>
            </a:prstGeom>
            <a:solidFill>
              <a:srgbClr val="2C2A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434" y="1969444"/>
            <a:ext cx="6667500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9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What can I do? - Phishing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Be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vigilant against unsolicited email – email that was not initiated by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Check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the sender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Look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misspellings and/or bad grammar – translation</a:t>
            </a: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Check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link – hover over, does it match?</a:t>
            </a: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Look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similar characters – I,l,1, O,0, m,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rn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Sense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urgency – Open now, don’t let this expire</a:t>
            </a: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Attachments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– Asks you to enable macros</a:t>
            </a: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Asks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for credentials/password – Click to change password</a:t>
            </a:r>
          </a:p>
          <a:p>
            <a:pPr>
              <a:buBlip>
                <a:blip r:embed="rId2"/>
              </a:buBlip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Emotion/Relevant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news – Donation to support recent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catastrophe</a:t>
            </a:r>
          </a:p>
          <a:p>
            <a:pPr>
              <a:buBlip>
                <a:blip r:embed="rId2"/>
              </a:buBlip>
            </a:pPr>
            <a:r>
              <a:rPr lang="en-US" sz="2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smtClean="0">
                <a:solidFill>
                  <a:srgbClr val="A72B2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THE COMPANY DIRECTLY!</a:t>
            </a:r>
            <a:endParaRPr lang="en-US" sz="2200" b="1" dirty="0">
              <a:solidFill>
                <a:srgbClr val="A72B2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Manual Input 3"/>
          <p:cNvSpPr/>
          <p:nvPr/>
        </p:nvSpPr>
        <p:spPr>
          <a:xfrm rot="10800000">
            <a:off x="0" y="0"/>
            <a:ext cx="12192000" cy="230188"/>
          </a:xfrm>
          <a:prstGeom prst="flowChartManualInput">
            <a:avLst/>
          </a:prstGeom>
          <a:solidFill>
            <a:srgbClr val="CC8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nual Input 4"/>
          <p:cNvSpPr/>
          <p:nvPr/>
        </p:nvSpPr>
        <p:spPr>
          <a:xfrm rot="5400000" flipH="1">
            <a:off x="-3246120" y="3246119"/>
            <a:ext cx="6858000" cy="365760"/>
          </a:xfrm>
          <a:prstGeom prst="flowChartManualInput">
            <a:avLst/>
          </a:prstGeom>
          <a:solidFill>
            <a:srgbClr val="A72B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 rot="10800000">
            <a:off x="-2" y="-2"/>
            <a:ext cx="365762" cy="365127"/>
          </a:xfrm>
          <a:prstGeom prst="flowChartManualInput">
            <a:avLst/>
          </a:prstGeom>
          <a:solidFill>
            <a:srgbClr val="2C2A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0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25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12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000"/>
                            </p:stCondLst>
                            <p:childTnLst>
                              <p:par>
                                <p:cTn id="29" presetID="14" presetClass="entr" presetSubtype="1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250"/>
                            </p:stCondLst>
                            <p:childTnLst>
                              <p:par>
                                <p:cTn id="37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000"/>
                            </p:stCondLst>
                            <p:childTnLst>
                              <p:par>
                                <p:cTn id="41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750"/>
                            </p:stCondLst>
                            <p:childTnLst>
                              <p:par>
                                <p:cTn id="45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A72B2A"/>
                </a:solidFill>
                <a:latin typeface="Arial Black" panose="020B0A04020102020204" pitchFamily="34" charset="0"/>
                <a:cs typeface="Arial Bold" panose="020B0704020202020204" pitchFamily="34" charset="0"/>
              </a:rPr>
              <a:t>Methods of Entry - </a:t>
            </a:r>
            <a:r>
              <a:rPr lang="en-US" b="1" dirty="0" err="1" smtClean="0">
                <a:solidFill>
                  <a:srgbClr val="A72B2A"/>
                </a:solidFill>
                <a:latin typeface="Arial Black" panose="020B0A04020102020204" pitchFamily="34" charset="0"/>
                <a:cs typeface="Arial Bold" panose="020B0704020202020204" pitchFamily="34" charset="0"/>
              </a:rPr>
              <a:t>Malvertising</a:t>
            </a:r>
            <a:endParaRPr lang="en-US" b="1" dirty="0">
              <a:latin typeface="Arial Black" panose="020B0A04020102020204" pitchFamily="34" charset="0"/>
              <a:cs typeface="Arial Bold" panose="020B07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2" y="-2"/>
            <a:ext cx="12192002" cy="6858001"/>
            <a:chOff x="-2" y="-2"/>
            <a:chExt cx="12192002" cy="6858001"/>
          </a:xfrm>
        </p:grpSpPr>
        <p:sp>
          <p:nvSpPr>
            <p:cNvPr id="5" name="Flowchart: Manual Input 4"/>
            <p:cNvSpPr/>
            <p:nvPr/>
          </p:nvSpPr>
          <p:spPr>
            <a:xfrm rot="10800000">
              <a:off x="0" y="0"/>
              <a:ext cx="12192000" cy="230188"/>
            </a:xfrm>
            <a:prstGeom prst="flowChartManualInput">
              <a:avLst/>
            </a:prstGeom>
            <a:solidFill>
              <a:srgbClr val="CC8A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Manual Input 5"/>
            <p:cNvSpPr/>
            <p:nvPr/>
          </p:nvSpPr>
          <p:spPr>
            <a:xfrm rot="5400000" flipH="1">
              <a:off x="-3246120" y="3246119"/>
              <a:ext cx="6858000" cy="365760"/>
            </a:xfrm>
            <a:prstGeom prst="flowChartManualInput">
              <a:avLst/>
            </a:prstGeom>
            <a:solidFill>
              <a:srgbClr val="A72B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Manual Input 6"/>
            <p:cNvSpPr/>
            <p:nvPr/>
          </p:nvSpPr>
          <p:spPr>
            <a:xfrm rot="10800000">
              <a:off x="-2" y="-2"/>
              <a:ext cx="365762" cy="365127"/>
            </a:xfrm>
            <a:prstGeom prst="flowChartManualInput">
              <a:avLst/>
            </a:prstGeom>
            <a:solidFill>
              <a:srgbClr val="2C2A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367" y="2081965"/>
            <a:ext cx="7439025" cy="2876550"/>
          </a:xfrm>
        </p:spPr>
      </p:pic>
    </p:spTree>
    <p:extLst>
      <p:ext uri="{BB962C8B-B14F-4D97-AF65-F5344CB8AC3E}">
        <p14:creationId xmlns:p14="http://schemas.microsoft.com/office/powerpoint/2010/main" val="293969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What can I do? - Phishing</a:t>
            </a:r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Keep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systems up-to-date – Windows/Mac/iPhone/Android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Keep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applications up-to-date – Adobe Reader/Microsoft Office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Remove/disable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‘unnecessary applications’ – Adobe Flash/Java/Silverlight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service to help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OpenDNS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://www.opendns.com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secondary utility to help scan -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Immunet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http://www.immunet.com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Install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anti-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ransome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utility –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RansomFree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https://ransomfree.cybereason.com/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Manual Input 3"/>
          <p:cNvSpPr/>
          <p:nvPr/>
        </p:nvSpPr>
        <p:spPr>
          <a:xfrm rot="10800000">
            <a:off x="0" y="0"/>
            <a:ext cx="12192000" cy="230188"/>
          </a:xfrm>
          <a:prstGeom prst="flowChartManualInput">
            <a:avLst/>
          </a:prstGeom>
          <a:solidFill>
            <a:srgbClr val="CC8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nual Input 4"/>
          <p:cNvSpPr/>
          <p:nvPr/>
        </p:nvSpPr>
        <p:spPr>
          <a:xfrm rot="5400000" flipH="1">
            <a:off x="-3246120" y="3246119"/>
            <a:ext cx="6858000" cy="365760"/>
          </a:xfrm>
          <a:prstGeom prst="flowChartManualInput">
            <a:avLst/>
          </a:prstGeom>
          <a:solidFill>
            <a:srgbClr val="A72B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 rot="10800000">
            <a:off x="-2" y="-2"/>
            <a:ext cx="365762" cy="365127"/>
          </a:xfrm>
          <a:prstGeom prst="flowChartManualInput">
            <a:avLst/>
          </a:prstGeom>
          <a:solidFill>
            <a:srgbClr val="2C2A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50"/>
                            </p:stCondLst>
                            <p:childTnLst>
                              <p:par>
                                <p:cTn id="25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000"/>
                            </p:stCondLst>
                            <p:childTnLst>
                              <p:par>
                                <p:cTn id="42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250"/>
                            </p:stCondLst>
                            <p:childTnLst>
                              <p:par>
                                <p:cTn id="46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9000"/>
                            </p:stCondLst>
                            <p:childTnLst>
                              <p:par>
                                <p:cTn id="63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1250"/>
                            </p:stCondLst>
                            <p:childTnLst>
                              <p:par>
                                <p:cTn id="67" presetID="26" presetClass="entr" presetSubtype="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Methods of Entry – Hacking </a:t>
            </a:r>
            <a:r>
              <a:rPr lang="en-US" sz="3600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(Insecure devices)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2" y="-2"/>
            <a:ext cx="12192002" cy="6858001"/>
            <a:chOff x="-2" y="-2"/>
            <a:chExt cx="12192002" cy="6858001"/>
          </a:xfrm>
        </p:grpSpPr>
        <p:sp>
          <p:nvSpPr>
            <p:cNvPr id="5" name="Flowchart: Manual Input 4"/>
            <p:cNvSpPr/>
            <p:nvPr/>
          </p:nvSpPr>
          <p:spPr>
            <a:xfrm rot="10800000">
              <a:off x="0" y="0"/>
              <a:ext cx="12192000" cy="230188"/>
            </a:xfrm>
            <a:prstGeom prst="flowChartManualInput">
              <a:avLst/>
            </a:prstGeom>
            <a:solidFill>
              <a:srgbClr val="CC8A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lowchart: Manual Input 5"/>
            <p:cNvSpPr/>
            <p:nvPr/>
          </p:nvSpPr>
          <p:spPr>
            <a:xfrm rot="5400000" flipH="1">
              <a:off x="-3246120" y="3246119"/>
              <a:ext cx="6858000" cy="365760"/>
            </a:xfrm>
            <a:prstGeom prst="flowChartManualInput">
              <a:avLst/>
            </a:prstGeom>
            <a:solidFill>
              <a:srgbClr val="A72B2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lowchart: Manual Input 6"/>
            <p:cNvSpPr/>
            <p:nvPr/>
          </p:nvSpPr>
          <p:spPr>
            <a:xfrm rot="10800000">
              <a:off x="-2" y="-2"/>
              <a:ext cx="365762" cy="365127"/>
            </a:xfrm>
            <a:prstGeom prst="flowChartManualInput">
              <a:avLst/>
            </a:prstGeom>
            <a:solidFill>
              <a:srgbClr val="2C2A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4822" y="2864908"/>
            <a:ext cx="6454699" cy="2659610"/>
          </a:xfrm>
        </p:spPr>
      </p:pic>
    </p:spTree>
    <p:extLst>
      <p:ext uri="{BB962C8B-B14F-4D97-AF65-F5344CB8AC3E}">
        <p14:creationId xmlns:p14="http://schemas.microsoft.com/office/powerpoint/2010/main" val="377288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A72B2A"/>
                </a:solidFill>
                <a:latin typeface="Arial Black" panose="020B0A04020102020204" pitchFamily="34" charset="0"/>
              </a:rPr>
              <a:t>What can I do? - </a:t>
            </a:r>
            <a:r>
              <a:rPr lang="en-US" dirty="0">
                <a:solidFill>
                  <a:srgbClr val="A72B2A"/>
                </a:solidFill>
                <a:latin typeface="Arial Black" panose="020B0A04020102020204" pitchFamily="34" charset="0"/>
              </a:rPr>
              <a:t>Phishing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Change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default logins and passwords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Upgrade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firmware – This is the software that runs devices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directly connect devices to the internet – put them behind your router</a:t>
            </a:r>
          </a:p>
          <a:p>
            <a:pPr>
              <a:buBlip>
                <a:blip r:embed="rId2"/>
              </a:buBlip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not connect devices that shouldn’t be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connected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Manual Input 3"/>
          <p:cNvSpPr/>
          <p:nvPr/>
        </p:nvSpPr>
        <p:spPr>
          <a:xfrm rot="10800000">
            <a:off x="0" y="0"/>
            <a:ext cx="12192000" cy="230188"/>
          </a:xfrm>
          <a:prstGeom prst="flowChartManualInput">
            <a:avLst/>
          </a:prstGeom>
          <a:solidFill>
            <a:srgbClr val="CC8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nual Input 4"/>
          <p:cNvSpPr/>
          <p:nvPr/>
        </p:nvSpPr>
        <p:spPr>
          <a:xfrm rot="5400000" flipH="1">
            <a:off x="-3246120" y="3246119"/>
            <a:ext cx="6858000" cy="365760"/>
          </a:xfrm>
          <a:prstGeom prst="flowChartManualInput">
            <a:avLst/>
          </a:prstGeom>
          <a:solidFill>
            <a:srgbClr val="A72B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 rot="10800000">
            <a:off x="-2" y="-2"/>
            <a:ext cx="365762" cy="365127"/>
          </a:xfrm>
          <a:prstGeom prst="flowChartManualInput">
            <a:avLst/>
          </a:prstGeom>
          <a:solidFill>
            <a:srgbClr val="2C2A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4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9771" y="3218687"/>
            <a:ext cx="6265629" cy="1439638"/>
          </a:xfrm>
        </p:spPr>
        <p:txBody>
          <a:bodyPr>
            <a:normAutofit fontScale="92500" lnSpcReduction="10000"/>
          </a:bodyPr>
          <a:lstStyle/>
          <a:p>
            <a:pPr marL="628650" lvl="1" indent="230188">
              <a:lnSpc>
                <a:spcPct val="100000"/>
              </a:lnSpc>
              <a:spcBef>
                <a:spcPts val="0"/>
              </a:spcBef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2301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519-792-9783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2301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Rob@rccms.ca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8650" lvl="1" indent="2301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Web:      www.rccms.ca</a:t>
            </a:r>
          </a:p>
          <a:p>
            <a:pPr marL="628650" lvl="1" indent="230188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Twitter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rc_cms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lowchart: Manual Input 3"/>
          <p:cNvSpPr/>
          <p:nvPr/>
        </p:nvSpPr>
        <p:spPr>
          <a:xfrm rot="16200000" flipH="1">
            <a:off x="7812023" y="2478024"/>
            <a:ext cx="6858000" cy="1901952"/>
          </a:xfrm>
          <a:prstGeom prst="flowChartManualInput">
            <a:avLst/>
          </a:prstGeom>
          <a:solidFill>
            <a:srgbClr val="A72B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nual Input 4"/>
          <p:cNvSpPr/>
          <p:nvPr/>
        </p:nvSpPr>
        <p:spPr>
          <a:xfrm>
            <a:off x="-1" y="5535582"/>
            <a:ext cx="12192000" cy="1389888"/>
          </a:xfrm>
          <a:prstGeom prst="flowChartManualInput">
            <a:avLst/>
          </a:prstGeom>
          <a:solidFill>
            <a:srgbClr val="CC8A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nual Input 5"/>
          <p:cNvSpPr/>
          <p:nvPr/>
        </p:nvSpPr>
        <p:spPr>
          <a:xfrm>
            <a:off x="9942574" y="4932076"/>
            <a:ext cx="2249426" cy="1993394"/>
          </a:xfrm>
          <a:prstGeom prst="flowChartManualInput">
            <a:avLst/>
          </a:prstGeom>
          <a:solidFill>
            <a:srgbClr val="2C2A2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39" y="1284606"/>
            <a:ext cx="6695238" cy="193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664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5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C.potx" id="{D534155A-7984-4FCE-82B3-BC481083B74F}" vid="{EE9C7D65-6DFD-4C54-953E-9A8C47FF9C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254</Words>
  <Application>Microsoft Office PowerPoint</Application>
  <PresentationFormat>Custom</PresentationFormat>
  <Paragraphs>38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Protecting Yourself</vt:lpstr>
      <vt:lpstr>OMG you’ve been breached!</vt:lpstr>
      <vt:lpstr>Methods of Entry - Phishing</vt:lpstr>
      <vt:lpstr>What can I do? - Phishing</vt:lpstr>
      <vt:lpstr>Methods of Entry - Malvertising</vt:lpstr>
      <vt:lpstr>What can I do? - Phishing</vt:lpstr>
      <vt:lpstr>Methods of Entry – Hacking (Insecure devices)</vt:lpstr>
      <vt:lpstr>What can I do? - Phishing</vt:lpstr>
      <vt:lpstr>PowerPoint Presentation</vt:lpstr>
    </vt:vector>
  </TitlesOfParts>
  <Company>Green Shield Canada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Chaykoski</dc:creator>
  <cp:lastModifiedBy>Infinity</cp:lastModifiedBy>
  <cp:revision>20</cp:revision>
  <dcterms:created xsi:type="dcterms:W3CDTF">2017-03-16T17:00:13Z</dcterms:created>
  <dcterms:modified xsi:type="dcterms:W3CDTF">2017-03-17T21:23:45Z</dcterms:modified>
</cp:coreProperties>
</file>